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0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6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6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1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8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3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6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9C12-068D-4B43-A41C-6C63E1C0DD5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3CE51-6AD1-44A7-B98E-5DE8D7DEA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Warm Ups: Grammar Unit #4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Subject/Verb Agreement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6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1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WU #1: Identify the subjects and verbs and correct any verb that does not agree with its subject.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3131"/>
            <a:ext cx="10515600" cy="47738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They goes to the gym after class to work out.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Harry and his friends wants to see the new movie coming out this weekend.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The cat who is meowing at my door wants 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Neither the cat nor the dogs likes the new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Nobody wants to dance.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The paper or the ruler are in the desk.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459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 #1: 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They</a:t>
            </a:r>
            <a:r>
              <a:rPr lang="en-US" dirty="0" smtClean="0"/>
              <a:t> </a:t>
            </a:r>
            <a:r>
              <a:rPr lang="en-US" u="sng" dirty="0" smtClean="0"/>
              <a:t>goes</a:t>
            </a:r>
            <a:r>
              <a:rPr lang="en-US" dirty="0" smtClean="0"/>
              <a:t> to the gym after class to work out.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Incorrect: Goes </a:t>
            </a:r>
            <a:r>
              <a:rPr lang="en-US" dirty="0" smtClean="0">
                <a:sym typeface="Wingdings" panose="05000000000000000000" pitchFamily="2" charset="2"/>
              </a:rPr>
              <a:t> Go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Harry</a:t>
            </a:r>
            <a:r>
              <a:rPr lang="en-US" dirty="0" smtClean="0"/>
              <a:t> and his </a:t>
            </a:r>
            <a:r>
              <a:rPr lang="en-US" b="1" dirty="0" smtClean="0"/>
              <a:t>friends</a:t>
            </a:r>
            <a:r>
              <a:rPr lang="en-US" dirty="0" smtClean="0"/>
              <a:t> </a:t>
            </a:r>
            <a:r>
              <a:rPr lang="en-US" u="sng" dirty="0" smtClean="0"/>
              <a:t>wants</a:t>
            </a:r>
            <a:r>
              <a:rPr lang="en-US" dirty="0" smtClean="0"/>
              <a:t> to see the new movie coming out this weekend.</a:t>
            </a:r>
          </a:p>
          <a:p>
            <a:pPr marL="457200" lvl="1" indent="0">
              <a:buNone/>
            </a:pPr>
            <a:r>
              <a:rPr lang="en-US" dirty="0" smtClean="0"/>
              <a:t>       Incorrect: Wants </a:t>
            </a:r>
            <a:r>
              <a:rPr lang="en-US" dirty="0" smtClean="0">
                <a:sym typeface="Wingdings" panose="05000000000000000000" pitchFamily="2" charset="2"/>
              </a:rPr>
              <a:t> Want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/>
              <a:t>cat</a:t>
            </a:r>
            <a:r>
              <a:rPr lang="en-US" dirty="0" smtClean="0"/>
              <a:t> who is meowing at my door </a:t>
            </a:r>
            <a:r>
              <a:rPr lang="en-US" u="sng" dirty="0" smtClean="0"/>
              <a:t>wants</a:t>
            </a:r>
            <a:r>
              <a:rPr lang="en-US" dirty="0" smtClean="0"/>
              <a:t> in. (Correct as is.)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Neither the </a:t>
            </a:r>
            <a:r>
              <a:rPr lang="en-US" b="1" dirty="0" smtClean="0"/>
              <a:t>cat </a:t>
            </a:r>
            <a:r>
              <a:rPr lang="en-US" dirty="0" smtClean="0"/>
              <a:t>or the </a:t>
            </a:r>
            <a:r>
              <a:rPr lang="en-US" b="1" dirty="0" smtClean="0"/>
              <a:t>dogs</a:t>
            </a:r>
            <a:r>
              <a:rPr lang="en-US" dirty="0" smtClean="0"/>
              <a:t> </a:t>
            </a:r>
            <a:r>
              <a:rPr lang="en-US" u="sng" dirty="0" smtClean="0"/>
              <a:t>likes</a:t>
            </a:r>
            <a:r>
              <a:rPr lang="en-US" dirty="0" smtClean="0"/>
              <a:t> the new food.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Incorrect: Likes </a:t>
            </a:r>
            <a:r>
              <a:rPr lang="en-US" dirty="0" smtClean="0">
                <a:sym typeface="Wingdings" panose="05000000000000000000" pitchFamily="2" charset="2"/>
              </a:rPr>
              <a:t> Like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Nobody</a:t>
            </a:r>
            <a:r>
              <a:rPr lang="en-US" dirty="0" smtClean="0"/>
              <a:t> </a:t>
            </a:r>
            <a:r>
              <a:rPr lang="en-US" u="sng" dirty="0" smtClean="0"/>
              <a:t>wants</a:t>
            </a:r>
            <a:r>
              <a:rPr lang="en-US" dirty="0" smtClean="0"/>
              <a:t> to dance. (Correct as is.)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/>
              <a:t>paper</a:t>
            </a:r>
            <a:r>
              <a:rPr lang="en-US" dirty="0" smtClean="0"/>
              <a:t> or the </a:t>
            </a:r>
            <a:r>
              <a:rPr lang="en-US" b="1" dirty="0" smtClean="0"/>
              <a:t>ruler</a:t>
            </a:r>
            <a:r>
              <a:rPr lang="en-US" dirty="0" smtClean="0"/>
              <a:t> </a:t>
            </a:r>
            <a:r>
              <a:rPr lang="en-US" u="sng" dirty="0" smtClean="0"/>
              <a:t>are</a:t>
            </a:r>
            <a:r>
              <a:rPr lang="en-US" dirty="0" smtClean="0"/>
              <a:t> in the desk.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Incorrect: Are </a:t>
            </a:r>
            <a:r>
              <a:rPr lang="en-US" dirty="0" smtClean="0">
                <a:sym typeface="Wingdings" panose="05000000000000000000" pitchFamily="2" charset="2"/>
              </a:rPr>
              <a:t> Is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5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WU #2: Identify the subjects and verbs and correct any verb that does not agree with its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singer, along with a few others, play the guitar on stage.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Sandals and towels are essential gear for a trip to the beach.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president or the vice president are speaking today.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George and Tammy doesn’t want to see that movie.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players, as well as the captain, wants to win.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Nobody knows how to get to where we are going.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868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 #2: 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/>
              <a:t>singer, </a:t>
            </a:r>
            <a:r>
              <a:rPr lang="en-US" dirty="0" smtClean="0"/>
              <a:t>along with a few others, </a:t>
            </a:r>
            <a:r>
              <a:rPr lang="en-US" u="sng" dirty="0" smtClean="0"/>
              <a:t>play</a:t>
            </a:r>
            <a:r>
              <a:rPr lang="en-US" dirty="0" smtClean="0"/>
              <a:t> the guitar on stage. </a:t>
            </a:r>
          </a:p>
          <a:p>
            <a:pPr marL="457200" lvl="1" indent="0">
              <a:buNone/>
            </a:pPr>
            <a:r>
              <a:rPr lang="en-US" dirty="0" smtClean="0"/>
              <a:t>Incorrect: Play </a:t>
            </a:r>
            <a:r>
              <a:rPr lang="en-US" dirty="0" smtClean="0">
                <a:sym typeface="Wingdings" panose="05000000000000000000" pitchFamily="2" charset="2"/>
              </a:rPr>
              <a:t> Plays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Sandals</a:t>
            </a:r>
            <a:r>
              <a:rPr lang="en-US" dirty="0" smtClean="0"/>
              <a:t> and </a:t>
            </a:r>
            <a:r>
              <a:rPr lang="en-US" b="1" dirty="0" smtClean="0"/>
              <a:t>towels</a:t>
            </a:r>
            <a:r>
              <a:rPr lang="en-US" dirty="0" smtClean="0"/>
              <a:t> </a:t>
            </a:r>
            <a:r>
              <a:rPr lang="en-US" u="sng" dirty="0" smtClean="0"/>
              <a:t>are</a:t>
            </a:r>
            <a:r>
              <a:rPr lang="en-US" dirty="0" smtClean="0"/>
              <a:t> essential gear for a trip to the beach. (Correct as is.)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/>
              <a:t>president</a:t>
            </a:r>
            <a:r>
              <a:rPr lang="en-US" dirty="0" smtClean="0"/>
              <a:t> or the </a:t>
            </a:r>
            <a:r>
              <a:rPr lang="en-US" b="1" dirty="0" smtClean="0"/>
              <a:t>vice president </a:t>
            </a:r>
            <a:r>
              <a:rPr lang="en-US" u="sng" dirty="0" smtClean="0"/>
              <a:t>are</a:t>
            </a:r>
            <a:r>
              <a:rPr lang="en-US" dirty="0" smtClean="0"/>
              <a:t> speaking today. </a:t>
            </a:r>
          </a:p>
          <a:p>
            <a:pPr marL="457200" lvl="1" indent="0">
              <a:buNone/>
            </a:pPr>
            <a:r>
              <a:rPr lang="en-US" dirty="0" smtClean="0"/>
              <a:t>Incorrect: Are </a:t>
            </a:r>
            <a:r>
              <a:rPr lang="en-US" dirty="0" smtClean="0">
                <a:sym typeface="Wingdings" panose="05000000000000000000" pitchFamily="2" charset="2"/>
              </a:rPr>
              <a:t> Is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George</a:t>
            </a:r>
            <a:r>
              <a:rPr lang="en-US" dirty="0" smtClean="0"/>
              <a:t> and </a:t>
            </a:r>
            <a:r>
              <a:rPr lang="en-US" b="1" dirty="0" smtClean="0"/>
              <a:t>Tammy</a:t>
            </a:r>
            <a:r>
              <a:rPr lang="en-US" dirty="0" smtClean="0"/>
              <a:t> </a:t>
            </a:r>
            <a:r>
              <a:rPr lang="en-US" u="sng" dirty="0" smtClean="0"/>
              <a:t>doesn’t</a:t>
            </a:r>
            <a:r>
              <a:rPr lang="en-US" dirty="0" smtClean="0"/>
              <a:t> want to see that movie. </a:t>
            </a:r>
          </a:p>
          <a:p>
            <a:pPr marL="457200" lvl="1" indent="0">
              <a:buNone/>
            </a:pPr>
            <a:r>
              <a:rPr lang="en-US" dirty="0" smtClean="0"/>
              <a:t>Incorrect: Doesn’t </a:t>
            </a:r>
            <a:r>
              <a:rPr lang="en-US" dirty="0" smtClean="0">
                <a:sym typeface="Wingdings" panose="05000000000000000000" pitchFamily="2" charset="2"/>
              </a:rPr>
              <a:t> Don’t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/>
              <a:t>players</a:t>
            </a:r>
            <a:r>
              <a:rPr lang="en-US" dirty="0" smtClean="0"/>
              <a:t>, as well as the captain, </a:t>
            </a:r>
            <a:r>
              <a:rPr lang="en-US" u="sng" dirty="0" smtClean="0"/>
              <a:t>wants</a:t>
            </a:r>
            <a:r>
              <a:rPr lang="en-US" dirty="0" smtClean="0"/>
              <a:t> to win. </a:t>
            </a:r>
          </a:p>
          <a:p>
            <a:pPr marL="457200" lvl="1" indent="0">
              <a:buNone/>
            </a:pPr>
            <a:r>
              <a:rPr lang="en-US" dirty="0" smtClean="0"/>
              <a:t> Incorrect: Wants </a:t>
            </a:r>
            <a:r>
              <a:rPr lang="en-US" dirty="0" smtClean="0">
                <a:sym typeface="Wingdings" panose="05000000000000000000" pitchFamily="2" charset="2"/>
              </a:rPr>
              <a:t> Want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Nobody</a:t>
            </a:r>
            <a:r>
              <a:rPr lang="en-US" dirty="0" smtClean="0"/>
              <a:t> </a:t>
            </a:r>
            <a:r>
              <a:rPr lang="en-US" u="sng" dirty="0" smtClean="0"/>
              <a:t>knows</a:t>
            </a:r>
            <a:r>
              <a:rPr lang="en-US" dirty="0" smtClean="0"/>
              <a:t> how to get to where we are going. (Correct as is.)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66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309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Warm Ups: Grammar Unit #4</vt:lpstr>
      <vt:lpstr>WU #1: Identify the subjects and verbs and correct any verb that does not agree with its subject. </vt:lpstr>
      <vt:lpstr>WU #1: Answers </vt:lpstr>
      <vt:lpstr>WU #2: Identify the subjects and verbs and correct any verb that does not agree with its subject</vt:lpstr>
      <vt:lpstr>WU #2: Answers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Stetka, Meghan</dc:creator>
  <cp:lastModifiedBy>Stetka, Meghan</cp:lastModifiedBy>
  <cp:revision>9</cp:revision>
  <dcterms:created xsi:type="dcterms:W3CDTF">2019-11-18T14:54:24Z</dcterms:created>
  <dcterms:modified xsi:type="dcterms:W3CDTF">2019-11-18T22:02:34Z</dcterms:modified>
</cp:coreProperties>
</file>